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9"/>
  </p:notesMasterIdLst>
  <p:sldIdLst>
    <p:sldId id="263" r:id="rId2"/>
    <p:sldId id="264" r:id="rId3"/>
    <p:sldId id="256" r:id="rId4"/>
    <p:sldId id="257" r:id="rId5"/>
    <p:sldId id="266" r:id="rId6"/>
    <p:sldId id="258" r:id="rId7"/>
    <p:sldId id="273" r:id="rId8"/>
    <p:sldId id="259" r:id="rId9"/>
    <p:sldId id="272" r:id="rId10"/>
    <p:sldId id="267" r:id="rId11"/>
    <p:sldId id="268" r:id="rId12"/>
    <p:sldId id="271" r:id="rId13"/>
    <p:sldId id="269" r:id="rId14"/>
    <p:sldId id="270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DFF5FC"/>
    <a:srgbClr val="BFEAF9"/>
    <a:srgbClr val="7CB5E0"/>
    <a:srgbClr val="17B0E4"/>
    <a:srgbClr val="2E83C3"/>
    <a:srgbClr val="97D2FF"/>
    <a:srgbClr val="0096C7"/>
    <a:srgbClr val="48C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3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708" y="-16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B4C8C-A5CC-423B-8A68-1BE91A94AE94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AAC0E-F555-4AF8-99D0-E66724A633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AAC0E-F555-4AF8-99D0-E66724A633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AAC0E-F555-4AF8-99D0-E66724A633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8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4AAC0E-F555-4AF8-99D0-E66724A633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067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0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344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80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7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3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3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5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2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8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0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B11E0-F6F3-407F-9638-AC6FC76E49AD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6C91CDE-D50C-45E2-AC33-F8AF9E8BEE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interface.cm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ontact@iaicameroun.com" TargetMode="Externa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9.jpg"/><Relationship Id="rId4" Type="http://schemas.openxmlformats.org/officeDocument/2006/relationships/image" Target="../media/image11.png"/><Relationship Id="rId9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17" Type="http://schemas.openxmlformats.org/officeDocument/2006/relationships/image" Target="../media/image48.jpg"/><Relationship Id="rId2" Type="http://schemas.openxmlformats.org/officeDocument/2006/relationships/image" Target="../media/image9.png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gif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1.gif"/><Relationship Id="rId5" Type="http://schemas.openxmlformats.org/officeDocument/2006/relationships/image" Target="../media/image11.png"/><Relationship Id="rId10" Type="http://schemas.openxmlformats.org/officeDocument/2006/relationships/image" Target="../media/image50.gif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9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1.gif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4.gif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image" Target="../media/image25.gi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6.jpg"/><Relationship Id="rId5" Type="http://schemas.openxmlformats.org/officeDocument/2006/relationships/image" Target="../media/image12.png"/><Relationship Id="rId10" Type="http://schemas.openxmlformats.org/officeDocument/2006/relationships/image" Target="../media/image35.gif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B1CD9F-EDFA-45F6-96FB-19E06EA7A520}"/>
              </a:ext>
            </a:extLst>
          </p:cNvPr>
          <p:cNvSpPr/>
          <p:nvPr/>
        </p:nvSpPr>
        <p:spPr>
          <a:xfrm>
            <a:off x="-3360605" y="-2224340"/>
            <a:ext cx="19211561" cy="9687464"/>
          </a:xfrm>
          <a:prstGeom prst="rect">
            <a:avLst/>
          </a:prstGeom>
          <a:blipFill dpi="0" rotWithShape="1">
            <a:blip r:embed="rId3">
              <a:alphaModFix amt="17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colorTemperature colorTemp="11500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>
                <a:alpha val="0"/>
              </a:schemeClr>
            </a:glow>
            <a:outerShdw blurRad="1270000" sx="200000" sy="200000" algn="ctr" rotWithShape="0">
              <a:srgbClr val="000000"/>
            </a:outerShdw>
            <a:reflection blurRad="12700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F7CFF-ABFF-4A61-BCDE-C89CD7BA91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1" y="328894"/>
            <a:ext cx="1062990" cy="906780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511B288E-31D9-4110-9C3E-A0D854C3E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53" y="1280070"/>
            <a:ext cx="3416969" cy="226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AFRICAN INSTITUTE OF COMPUTER SCIENCES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CAMEROON OFFICE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PAUL BIYA TECHNOLOGICAL CENTER OF EXCELLENCE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P.O BOX:13719 Yaoundé - Cameroun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Tel: 242 72 99 57; Fax: 242 72 99 58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E-mail : </a:t>
            </a:r>
            <a:r>
              <a:rPr lang="fr-FR" sz="14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contact@iaicameroun.com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Site : </a:t>
            </a:r>
            <a:r>
              <a:rPr lang="fr-FR" sz="14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www.iaicameroun.com</a:t>
            </a:r>
            <a:endParaRPr lang="en-US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900" b="1" dirty="0">
                <a:solidFill>
                  <a:srgbClr val="3B383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 de texte 37">
            <a:extLst>
              <a:ext uri="{FF2B5EF4-FFF2-40B4-BE49-F238E27FC236}">
                <a16:creationId xmlns:a16="http://schemas.microsoft.com/office/drawing/2014/main" id="{923D412E-F6E5-4E97-8EF7-7E34D4391CD1}"/>
              </a:ext>
            </a:extLst>
          </p:cNvPr>
          <p:cNvSpPr txBox="1">
            <a:spLocks/>
          </p:cNvSpPr>
          <p:nvPr/>
        </p:nvSpPr>
        <p:spPr>
          <a:xfrm>
            <a:off x="8835749" y="1370251"/>
            <a:ext cx="3302618" cy="196796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NOM DE L’ENTREPISE</a:t>
            </a:r>
            <a:endParaRPr lang="fr-FR" sz="1400" dirty="0">
              <a:solidFill>
                <a:schemeClr val="bg1"/>
              </a:solidFill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ENTREPRISE INFORMATIQUE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TEL : (237) </a:t>
            </a:r>
            <a:r>
              <a:rPr lang="fr-FR" sz="1400" dirty="0" smtClean="0">
                <a:solidFill>
                  <a:schemeClr val="bg1"/>
                </a:solidFill>
              </a:rPr>
              <a:t>6913443955 </a:t>
            </a:r>
            <a:r>
              <a:rPr lang="fr-FR" sz="1400" dirty="0">
                <a:solidFill>
                  <a:schemeClr val="bg1"/>
                </a:solidFill>
              </a:rPr>
              <a:t>/ (237) </a:t>
            </a:r>
            <a:r>
              <a:rPr lang="fr-FR" sz="1400" dirty="0" smtClean="0">
                <a:solidFill>
                  <a:schemeClr val="bg1"/>
                </a:solidFill>
              </a:rPr>
              <a:t>6571533245</a:t>
            </a:r>
            <a:endParaRPr lang="fr-FR" sz="1400" dirty="0">
              <a:solidFill>
                <a:schemeClr val="bg1"/>
              </a:solidFill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E-mail : </a:t>
            </a:r>
            <a:r>
              <a:rPr lang="fr-FR" sz="1400" u="sng" dirty="0" smtClean="0">
                <a:solidFill>
                  <a:schemeClr val="bg1"/>
                </a:solidFill>
              </a:rPr>
              <a:t>edson</a:t>
            </a:r>
            <a:r>
              <a:rPr lang="fr-FR" sz="1400" u="sng" dirty="0" smtClean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.cmr@gmail.com</a:t>
            </a:r>
            <a:endParaRPr lang="fr-FR" sz="1400" dirty="0">
              <a:solidFill>
                <a:schemeClr val="bg1"/>
              </a:solidFill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D56D74-3A75-432E-BD97-7D5D6664CBF1}"/>
              </a:ext>
            </a:extLst>
          </p:cNvPr>
          <p:cNvSpPr/>
          <p:nvPr/>
        </p:nvSpPr>
        <p:spPr>
          <a:xfrm>
            <a:off x="3725641" y="2619392"/>
            <a:ext cx="5103420" cy="923283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/>
              <a:t>VOTRE THEME ICI ( EXEMPLE DU COMITE DES ETUDIANTS)</a:t>
            </a:r>
            <a:endParaRPr lang="fr-FR" sz="1600" dirty="0"/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AB13C-DB71-4A3B-9489-FFA6309ED61D}"/>
              </a:ext>
            </a:extLst>
          </p:cNvPr>
          <p:cNvSpPr txBox="1"/>
          <p:nvPr/>
        </p:nvSpPr>
        <p:spPr>
          <a:xfrm>
            <a:off x="5642581" y="1768314"/>
            <a:ext cx="15986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C9489-0D67-424D-8ECC-A6CC53F4AE2F}"/>
              </a:ext>
            </a:extLst>
          </p:cNvPr>
          <p:cNvSpPr txBox="1"/>
          <p:nvPr/>
        </p:nvSpPr>
        <p:spPr>
          <a:xfrm>
            <a:off x="3424846" y="1424227"/>
            <a:ext cx="648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DU RAPPORT DE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F06E41-6CE6-49B3-A22F-434E8DB2F119}"/>
              </a:ext>
            </a:extLst>
          </p:cNvPr>
          <p:cNvSpPr txBox="1"/>
          <p:nvPr/>
        </p:nvSpPr>
        <p:spPr>
          <a:xfrm>
            <a:off x="2117558" y="4251158"/>
            <a:ext cx="352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387BF-50E1-4240-843B-C23555A835C0}"/>
              </a:ext>
            </a:extLst>
          </p:cNvPr>
          <p:cNvSpPr txBox="1"/>
          <p:nvPr/>
        </p:nvSpPr>
        <p:spPr>
          <a:xfrm>
            <a:off x="1681196" y="3660252"/>
            <a:ext cx="9127958" cy="140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En vue de l’obtention du Diplôme de Technicien Supérieur (DTS) option Génie Logiciel.</a:t>
            </a:r>
          </a:p>
          <a:p>
            <a:r>
              <a:rPr lang="fr-FR" sz="1600" dirty="0">
                <a:solidFill>
                  <a:schemeClr val="bg1"/>
                </a:solidFill>
              </a:rPr>
              <a:t>		Stage réalisé du 06 juin au 30 AOUT 2022      </a:t>
            </a:r>
          </a:p>
          <a:p>
            <a:r>
              <a:rPr lang="fr-FR" sz="1600" dirty="0">
                <a:solidFill>
                  <a:schemeClr val="bg1"/>
                </a:solidFill>
              </a:rPr>
              <a:t>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A3858-2E20-4942-AE12-9191D1014D44}"/>
              </a:ext>
            </a:extLst>
          </p:cNvPr>
          <p:cNvSpPr txBox="1"/>
          <p:nvPr/>
        </p:nvSpPr>
        <p:spPr>
          <a:xfrm>
            <a:off x="2869352" y="4268227"/>
            <a:ext cx="6991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highlight>
                  <a:srgbClr val="000000"/>
                </a:highlight>
              </a:rPr>
              <a:t>Rédiger par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EDSON, </a:t>
            </a:r>
            <a:r>
              <a:rPr lang="fr-FR" dirty="0">
                <a:solidFill>
                  <a:schemeClr val="bg1"/>
                </a:solidFill>
              </a:rPr>
              <a:t>étudiant en 2</a:t>
            </a:r>
            <a:r>
              <a:rPr lang="fr-FR" baseline="30000" dirty="0">
                <a:solidFill>
                  <a:schemeClr val="bg1"/>
                </a:solidFill>
              </a:rPr>
              <a:t>ème</a:t>
            </a:r>
            <a:r>
              <a:rPr lang="fr-FR" dirty="0">
                <a:solidFill>
                  <a:schemeClr val="bg1"/>
                </a:solidFill>
              </a:rPr>
              <a:t> année à l’IAI-Cameroun </a:t>
            </a:r>
          </a:p>
        </p:txBody>
      </p:sp>
      <p:sp>
        <p:nvSpPr>
          <p:cNvPr id="15" name="Zone de texte 2">
            <a:extLst>
              <a:ext uri="{FF2B5EF4-FFF2-40B4-BE49-F238E27FC236}">
                <a16:creationId xmlns:a16="http://schemas.microsoft.com/office/drawing/2014/main" id="{E36DFF28-D47F-4D7A-A07B-53A7FDF3D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996" y="5508733"/>
            <a:ext cx="3122195" cy="106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fr-FR" b="1" u="sng" dirty="0">
                <a:solidFill>
                  <a:srgbClr val="FFFFFF"/>
                </a:solidFill>
              </a:rPr>
              <a:t>ENCADRANT ACADEMIQUE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b="1" dirty="0">
                <a:solidFill>
                  <a:srgbClr val="FFFFFF"/>
                </a:solidFill>
              </a:rPr>
              <a:t>M.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XXXXXXXXXXXXXX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Enseignant à l’IAI-Cameroun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Zone de texte 2">
            <a:extLst>
              <a:ext uri="{FF2B5EF4-FFF2-40B4-BE49-F238E27FC236}">
                <a16:creationId xmlns:a16="http://schemas.microsoft.com/office/drawing/2014/main" id="{81BFD721-7EBA-4542-B90C-69CEA6C75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61" y="5570573"/>
            <a:ext cx="3612205" cy="1064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fr-FR" b="1" u="sng" dirty="0">
                <a:solidFill>
                  <a:srgbClr val="FFFFFF"/>
                </a:solidFill>
              </a:rPr>
              <a:t>ENCADRANT PROFESSIONNEL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M. </a:t>
            </a:r>
            <a:r>
              <a:rPr lang="en-US" b="1" dirty="0" smtClean="0">
                <a:solidFill>
                  <a:srgbClr val="FFFFFF"/>
                </a:solidFill>
              </a:rPr>
              <a:t>YYYYYYYYYYYY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COO(chief operating officer)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3CB88-596B-43EF-870A-FE9BB05615D8}"/>
              </a:ext>
            </a:extLst>
          </p:cNvPr>
          <p:cNvSpPr txBox="1"/>
          <p:nvPr/>
        </p:nvSpPr>
        <p:spPr>
          <a:xfrm>
            <a:off x="4063450" y="5159407"/>
            <a:ext cx="4363453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fr-FR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la supervision de </a:t>
            </a:r>
            <a:r>
              <a:rPr lang="en-A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395478" y="234617"/>
            <a:ext cx="1873570" cy="1095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LOGOS</a:t>
            </a:r>
            <a:r>
              <a:rPr lang="fr-CM" dirty="0" smtClean="0"/>
              <a:t> 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39078479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" name="Oval 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359201" y="-2293"/>
            <a:ext cx="828000" cy="828000"/>
            <a:chOff x="-846043" y="2989694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1" name="Oval 2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Freeform 22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5A2DD6-815B-4F13-928A-DE7BED54BFA7}"/>
              </a:ext>
            </a:extLst>
          </p:cNvPr>
          <p:cNvSpPr txBox="1">
            <a:spLocks/>
          </p:cNvSpPr>
          <p:nvPr/>
        </p:nvSpPr>
        <p:spPr>
          <a:xfrm>
            <a:off x="861937" y="75320"/>
            <a:ext cx="2579078" cy="7209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DE SEQUENCE</a:t>
            </a:r>
          </a:p>
        </p:txBody>
      </p:sp>
      <p:pic>
        <p:nvPicPr>
          <p:cNvPr id="3074" name="Picture 2" descr="stick_figure_at_podium_with_pointer_anim_500_wht_6795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38" y="1933309"/>
            <a:ext cx="2364262" cy="28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909551" y="1905123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ICI VOTRE D DE SEQUENCE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78737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26656" y="3770643"/>
            <a:ext cx="828000" cy="828000"/>
            <a:chOff x="-846043" y="3948343"/>
            <a:chExt cx="828000" cy="828000"/>
          </a:xfrm>
        </p:grpSpPr>
        <p:sp>
          <p:nvSpPr>
            <p:cNvPr id="3" name="Oval 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164016" y="152397"/>
            <a:ext cx="828000" cy="828000"/>
            <a:chOff x="-846043" y="2989694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1270658" y="-31132"/>
            <a:ext cx="828000" cy="828000"/>
            <a:chOff x="-846043" y="136827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418052" y="5884325"/>
            <a:ext cx="828000" cy="828000"/>
            <a:chOff x="-828000" y="5845311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390177" y="2484961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1" name="Oval 2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Freeform 22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99070D5-16E6-4762-B4EA-8598E7BDFB6D}"/>
              </a:ext>
            </a:extLst>
          </p:cNvPr>
          <p:cNvSpPr txBox="1">
            <a:spLocks/>
          </p:cNvSpPr>
          <p:nvPr/>
        </p:nvSpPr>
        <p:spPr>
          <a:xfrm>
            <a:off x="1043761" y="230542"/>
            <a:ext cx="2579078" cy="7209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D’ACTIVITE</a:t>
            </a:r>
          </a:p>
        </p:txBody>
      </p:sp>
      <p:pic>
        <p:nvPicPr>
          <p:cNvPr id="4098" name="Picture 2" descr="stick_figure_at_podium_with_pointer_anim_500_wht_6795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03" y="1947907"/>
            <a:ext cx="2560017" cy="32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909551" y="1905123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ICI VOTRE D D’ACTIVITE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8039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5" name="Oval 4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526895" y="256398"/>
            <a:ext cx="828000" cy="828000"/>
            <a:chOff x="-846043" y="2989694"/>
            <a:chExt cx="828000" cy="828000"/>
          </a:xfrm>
        </p:grpSpPr>
        <p:sp>
          <p:nvSpPr>
            <p:cNvPr id="8" name="Oval 7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11" name="Oval 10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4" name="Oval 13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7" name="Oval 16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20" name="Oval 19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355580" y="2447753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3" name="Oval 22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5" name="Freeform 24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A5A2DD6-815B-4F13-928A-DE7BED54BFA7}"/>
              </a:ext>
            </a:extLst>
          </p:cNvPr>
          <p:cNvSpPr txBox="1">
            <a:spLocks/>
          </p:cNvSpPr>
          <p:nvPr/>
        </p:nvSpPr>
        <p:spPr>
          <a:xfrm>
            <a:off x="775817" y="94861"/>
            <a:ext cx="2579078" cy="7209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 DE CLASSE</a:t>
            </a:r>
          </a:p>
        </p:txBody>
      </p:sp>
      <p:pic>
        <p:nvPicPr>
          <p:cNvPr id="5122" name="Picture 2" descr="stick_figure_at_podium_with_pointer_anim_500_wht_6795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51" y="2016400"/>
            <a:ext cx="3232284" cy="33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909551" y="1905123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ICI VOTRE D DE CLASSE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33963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" name="Oval 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91151" y="2894675"/>
            <a:ext cx="828000" cy="828000"/>
            <a:chOff x="-846043" y="2989694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1" name="Oval 2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Freeform 22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22CBE66-336B-4A13-BFF6-13965F9176E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2" y="570932"/>
            <a:ext cx="4820285" cy="2991485"/>
          </a:xfrm>
          <a:prstGeom prst="rect">
            <a:avLst/>
          </a:prstGeom>
          <a:effectLst>
            <a:outerShdw blurRad="50800" dist="50800" dir="5400000" algn="ctr" rotWithShape="0">
              <a:srgbClr val="97D2FF"/>
            </a:outerShdw>
          </a:effectLst>
        </p:spPr>
      </p:pic>
      <p:sp>
        <p:nvSpPr>
          <p:cNvPr id="133" name="TextBox 132"/>
          <p:cNvSpPr txBox="1"/>
          <p:nvPr/>
        </p:nvSpPr>
        <p:spPr>
          <a:xfrm>
            <a:off x="2202426" y="4325374"/>
            <a:ext cx="3388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Physique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494653" y="4132040"/>
            <a:ext cx="320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Logique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70954A-E0D5-9B80-1560-12EB055522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48" y="672905"/>
            <a:ext cx="5041661" cy="28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" name="Oval 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58237" y="2782945"/>
            <a:ext cx="828000" cy="828000"/>
            <a:chOff x="-846043" y="2989694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1" name="Oval 2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Freeform 22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5729" y="375677"/>
            <a:ext cx="325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OUTILS UTILISES</a:t>
            </a:r>
          </a:p>
        </p:txBody>
      </p:sp>
      <p:pic>
        <p:nvPicPr>
          <p:cNvPr id="31" name="Image 3">
            <a:extLst>
              <a:ext uri="{FF2B5EF4-FFF2-40B4-BE49-F238E27FC236}">
                <a16:creationId xmlns:a16="http://schemas.microsoft.com/office/drawing/2014/main" id="{4D8D2990-64ED-46CD-8A38-FBA98AD13B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94"/>
          <a:stretch/>
        </p:blipFill>
        <p:spPr>
          <a:xfrm>
            <a:off x="2139086" y="5040105"/>
            <a:ext cx="1832097" cy="885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Image 51" descr="F:\UB\Rapport\html5.PNG">
            <a:extLst>
              <a:ext uri="{FF2B5EF4-FFF2-40B4-BE49-F238E27FC236}">
                <a16:creationId xmlns:a16="http://schemas.microsoft.com/office/drawing/2014/main" id="{53DE23E7-ED28-4441-886B-257080FC55B7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1597018"/>
            <a:ext cx="716584" cy="83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 50" descr="F:\UB\Rapport\CSS3.PNG">
            <a:extLst>
              <a:ext uri="{FF2B5EF4-FFF2-40B4-BE49-F238E27FC236}">
                <a16:creationId xmlns:a16="http://schemas.microsoft.com/office/drawing/2014/main" id="{B11EEA47-9DE1-43C0-91A2-38AD00CDD19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3" y="1431078"/>
            <a:ext cx="836760" cy="84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18" descr="https://d1yjjnpx0p53s8.cloudfront.net/styles/logo-thumbnail/s3/082014/js1_0.png?itok=9fCD5b30">
            <a:extLst>
              <a:ext uri="{FF2B5EF4-FFF2-40B4-BE49-F238E27FC236}">
                <a16:creationId xmlns:a16="http://schemas.microsoft.com/office/drawing/2014/main" id="{21EC9944-6F2A-4562-B145-8FC5C9EA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91" y="1658986"/>
            <a:ext cx="990578" cy="99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49976E-257E-49C6-B2F9-0EF03919D4C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4407326" y="2997847"/>
            <a:ext cx="1418590" cy="12674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996F87F-65FF-4CD0-A2AD-B1FC62A37E5C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2168845" y="2997847"/>
            <a:ext cx="1440180" cy="1060450"/>
          </a:xfrm>
          <a:prstGeom prst="rect">
            <a:avLst/>
          </a:prstGeom>
        </p:spPr>
      </p:pic>
      <p:pic>
        <p:nvPicPr>
          <p:cNvPr id="3074" name="Picture 2" descr="Girl Showing GIF by Books Mandala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38" y="1324945"/>
            <a:ext cx="32575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2CE961-4A80-3738-AB67-4FC9E5A222D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62" y="4839354"/>
            <a:ext cx="1160234" cy="8388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6016B2-A515-0D11-74A2-F15C767EEDB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45" y="4697253"/>
            <a:ext cx="1020738" cy="9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89401" y="3959039"/>
            <a:ext cx="828000" cy="828000"/>
            <a:chOff x="-846043" y="3948343"/>
            <a:chExt cx="828000" cy="828000"/>
          </a:xfrm>
        </p:grpSpPr>
        <p:sp>
          <p:nvSpPr>
            <p:cNvPr id="36" name="Oval 35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39" name="Oval 38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-1137597" y="4787039"/>
            <a:ext cx="828000" cy="828000"/>
            <a:chOff x="-828000" y="4906992"/>
            <a:chExt cx="828000" cy="828000"/>
          </a:xfrm>
        </p:grpSpPr>
        <p:sp>
          <p:nvSpPr>
            <p:cNvPr id="42" name="Oval 41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-1047437" y="1070997"/>
            <a:ext cx="828000" cy="828000"/>
            <a:chOff x="-846043" y="1075146"/>
            <a:chExt cx="828000" cy="828000"/>
          </a:xfrm>
        </p:grpSpPr>
        <p:sp>
          <p:nvSpPr>
            <p:cNvPr id="45" name="Oval 44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48" name="Oval 47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51" name="Oval 50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54" name="Oval 53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6" name="Freeform 55"/>
          <p:cNvSpPr/>
          <p:nvPr/>
        </p:nvSpPr>
        <p:spPr>
          <a:xfrm>
            <a:off x="-38975" y="-6835136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 rot="16200000">
            <a:off x="-507340" y="1873393"/>
            <a:ext cx="2512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TESTS AND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8661" y="1466510"/>
            <a:ext cx="615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DE NOTRE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8" y="3448382"/>
            <a:ext cx="1849313" cy="18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62" name="Oval 61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65" name="Oval 64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25398" y="4804292"/>
            <a:ext cx="828000" cy="828000"/>
            <a:chOff x="-828000" y="4906992"/>
            <a:chExt cx="828000" cy="828000"/>
          </a:xfrm>
        </p:grpSpPr>
        <p:sp>
          <p:nvSpPr>
            <p:cNvPr id="68" name="Oval 67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-1233620" y="1238675"/>
            <a:ext cx="828000" cy="828000"/>
            <a:chOff x="-846043" y="1075146"/>
            <a:chExt cx="828000" cy="828000"/>
          </a:xfrm>
        </p:grpSpPr>
        <p:sp>
          <p:nvSpPr>
            <p:cNvPr id="71" name="Oval 70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-1215821" y="67301"/>
            <a:ext cx="828000" cy="828000"/>
            <a:chOff x="-846043" y="136827"/>
            <a:chExt cx="828000" cy="828000"/>
          </a:xfrm>
        </p:grpSpPr>
        <p:sp>
          <p:nvSpPr>
            <p:cNvPr id="74" name="Oval 73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77" name="Oval 76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80" name="Oval 79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82" name="Freeform 81"/>
          <p:cNvSpPr/>
          <p:nvPr/>
        </p:nvSpPr>
        <p:spPr>
          <a:xfrm>
            <a:off x="-56228" y="-5989748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 rot="16200000">
            <a:off x="-169572" y="3265131"/>
            <a:ext cx="182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1" y="3231013"/>
            <a:ext cx="594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054943" y="3449797"/>
            <a:ext cx="442451" cy="41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/>
          <p:cNvSpPr/>
          <p:nvPr/>
        </p:nvSpPr>
        <p:spPr>
          <a:xfrm>
            <a:off x="9067799" y="3449797"/>
            <a:ext cx="442451" cy="414000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E8255E-A92D-89E9-B509-0C6797E968AF}"/>
              </a:ext>
            </a:extLst>
          </p:cNvPr>
          <p:cNvSpPr txBox="1"/>
          <p:nvPr/>
        </p:nvSpPr>
        <p:spPr>
          <a:xfrm>
            <a:off x="3345426" y="347303"/>
            <a:ext cx="594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2971938" y="4525429"/>
            <a:ext cx="6317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par le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comite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etudiants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8" grpId="0" animBg="1"/>
      <p:bldP spid="30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3" name="Oval 3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36" name="Oval 3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39" name="Oval 3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-1210557" y="1104032"/>
            <a:ext cx="828000" cy="828000"/>
            <a:chOff x="-846043" y="1075146"/>
            <a:chExt cx="828000" cy="828000"/>
          </a:xfrm>
        </p:grpSpPr>
        <p:sp>
          <p:nvSpPr>
            <p:cNvPr id="42" name="Oval 4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45" name="Oval 4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05332" y="5749682"/>
            <a:ext cx="828000" cy="828000"/>
            <a:chOff x="-828000" y="5845311"/>
            <a:chExt cx="828000" cy="828000"/>
          </a:xfrm>
        </p:grpSpPr>
        <p:sp>
          <p:nvSpPr>
            <p:cNvPr id="48" name="Oval 4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51" name="Oval 5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3" name="Freeform 52"/>
          <p:cNvSpPr/>
          <p:nvPr/>
        </p:nvSpPr>
        <p:spPr>
          <a:xfrm>
            <a:off x="-237450" y="-5023594"/>
            <a:ext cx="1256782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  <a:gd name="connsiteX0" fmla="*/ 1039091 w 1039225"/>
              <a:gd name="connsiteY0" fmla="*/ 0 h 21170348"/>
              <a:gd name="connsiteX1" fmla="*/ 1039091 w 1039225"/>
              <a:gd name="connsiteY1" fmla="*/ 10113331 h 21170348"/>
              <a:gd name="connsiteX2" fmla="*/ 543789 w 1039225"/>
              <a:gd name="connsiteY2" fmla="*/ 11220906 h 21170348"/>
              <a:gd name="connsiteX3" fmla="*/ 1039091 w 1039225"/>
              <a:gd name="connsiteY3" fmla="*/ 12352032 h 21170348"/>
              <a:gd name="connsiteX4" fmla="*/ 1039091 w 1039225"/>
              <a:gd name="connsiteY4" fmla="*/ 21170348 h 21170348"/>
              <a:gd name="connsiteX5" fmla="*/ 0 w 1039225"/>
              <a:gd name="connsiteY5" fmla="*/ 21170348 h 21170348"/>
              <a:gd name="connsiteX6" fmla="*/ 0 w 1039225"/>
              <a:gd name="connsiteY6" fmla="*/ 0 h 21170348"/>
              <a:gd name="connsiteX7" fmla="*/ 1039091 w 1039225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25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521604" y="10591613"/>
                  <a:pt x="543789" y="11220906"/>
                </a:cubicBezTo>
                <a:cubicBezTo>
                  <a:pt x="565974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030" name="Picture 6" descr="ending the end GIF by hoppip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26" y="591983"/>
            <a:ext cx="3104987" cy="249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0B0FBB-D841-C6FD-54A6-821E8122B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69" y="2944884"/>
            <a:ext cx="4360700" cy="26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AC25E4-73B7-44BC-9452-10C0F22B32B6}"/>
              </a:ext>
            </a:extLst>
          </p:cNvPr>
          <p:cNvSpPr/>
          <p:nvPr/>
        </p:nvSpPr>
        <p:spPr>
          <a:xfrm>
            <a:off x="10068881" y="120306"/>
            <a:ext cx="2141620" cy="70120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02161-0776-49C5-8ABE-2F602A868B81}"/>
              </a:ext>
            </a:extLst>
          </p:cNvPr>
          <p:cNvSpPr txBox="1"/>
          <p:nvPr/>
        </p:nvSpPr>
        <p:spPr>
          <a:xfrm>
            <a:off x="10800180" y="4458407"/>
            <a:ext cx="128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781DAA-8A9A-49A0-99AB-9A0CFDE89551}"/>
              </a:ext>
            </a:extLst>
          </p:cNvPr>
          <p:cNvSpPr/>
          <p:nvPr/>
        </p:nvSpPr>
        <p:spPr>
          <a:xfrm>
            <a:off x="10245086" y="0"/>
            <a:ext cx="1969660" cy="4376443"/>
          </a:xfrm>
          <a:prstGeom prst="rect">
            <a:avLst/>
          </a:prstGeom>
          <a:solidFill>
            <a:srgbClr val="DF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E4273-BD6B-4A6B-8C86-FB5DE4EA48E8}"/>
              </a:ext>
            </a:extLst>
          </p:cNvPr>
          <p:cNvSpPr/>
          <p:nvPr/>
        </p:nvSpPr>
        <p:spPr>
          <a:xfrm>
            <a:off x="9984901" y="5197281"/>
            <a:ext cx="2225673" cy="1935039"/>
          </a:xfrm>
          <a:prstGeom prst="rect">
            <a:avLst/>
          </a:prstGeom>
          <a:solidFill>
            <a:srgbClr val="DF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17663D-2A62-4129-8195-17732670224E}"/>
              </a:ext>
            </a:extLst>
          </p:cNvPr>
          <p:cNvSpPr/>
          <p:nvPr/>
        </p:nvSpPr>
        <p:spPr>
          <a:xfrm flipV="1">
            <a:off x="8430136" y="-3"/>
            <a:ext cx="1867461" cy="714246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889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E45D3-7866-4FD9-AD6E-1BB361D1BBB7}"/>
              </a:ext>
            </a:extLst>
          </p:cNvPr>
          <p:cNvSpPr txBox="1"/>
          <p:nvPr/>
        </p:nvSpPr>
        <p:spPr>
          <a:xfrm>
            <a:off x="8787596" y="3772854"/>
            <a:ext cx="126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3C1287-623C-40DE-AFF9-04178C03ECCE}"/>
              </a:ext>
            </a:extLst>
          </p:cNvPr>
          <p:cNvSpPr/>
          <p:nvPr/>
        </p:nvSpPr>
        <p:spPr>
          <a:xfrm flipV="1">
            <a:off x="8341905" y="4720205"/>
            <a:ext cx="1940893" cy="2414970"/>
          </a:xfrm>
          <a:prstGeom prst="rect">
            <a:avLst/>
          </a:prstGeom>
          <a:solidFill>
            <a:srgbClr val="BFEAF9"/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7BF59-1368-4EBA-9967-321194569FE4}"/>
              </a:ext>
            </a:extLst>
          </p:cNvPr>
          <p:cNvSpPr/>
          <p:nvPr/>
        </p:nvSpPr>
        <p:spPr>
          <a:xfrm flipV="1">
            <a:off x="8434869" y="4009"/>
            <a:ext cx="1839006" cy="37172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889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AB5E2-4996-4948-A794-F5C389D0BE4B}"/>
              </a:ext>
            </a:extLst>
          </p:cNvPr>
          <p:cNvSpPr/>
          <p:nvPr/>
        </p:nvSpPr>
        <p:spPr>
          <a:xfrm>
            <a:off x="6296531" y="8020"/>
            <a:ext cx="2141621" cy="712429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63C67-7D62-433A-A238-60543D1A0AC8}"/>
              </a:ext>
            </a:extLst>
          </p:cNvPr>
          <p:cNvSpPr/>
          <p:nvPr/>
        </p:nvSpPr>
        <p:spPr>
          <a:xfrm>
            <a:off x="6296531" y="3103"/>
            <a:ext cx="2141621" cy="34258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B09BC-399D-47A6-96CE-2F92CBD90916}"/>
              </a:ext>
            </a:extLst>
          </p:cNvPr>
          <p:cNvSpPr txBox="1"/>
          <p:nvPr/>
        </p:nvSpPr>
        <p:spPr>
          <a:xfrm>
            <a:off x="6889270" y="3345114"/>
            <a:ext cx="1244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39A34-805F-42A7-85F9-AD29D6232CF7}"/>
              </a:ext>
            </a:extLst>
          </p:cNvPr>
          <p:cNvSpPr/>
          <p:nvPr/>
        </p:nvSpPr>
        <p:spPr>
          <a:xfrm>
            <a:off x="6248399" y="4335732"/>
            <a:ext cx="2205795" cy="2814753"/>
          </a:xfrm>
          <a:prstGeom prst="rect">
            <a:avLst/>
          </a:prstGeom>
          <a:solidFill>
            <a:srgbClr val="7CB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ED808C-41A9-46B3-928D-AB12028895F4}"/>
              </a:ext>
            </a:extLst>
          </p:cNvPr>
          <p:cNvSpPr txBox="1"/>
          <p:nvPr/>
        </p:nvSpPr>
        <p:spPr>
          <a:xfrm>
            <a:off x="6287017" y="4306770"/>
            <a:ext cx="22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71DCE-4A12-48B1-A31B-3842778C7C6B}"/>
              </a:ext>
            </a:extLst>
          </p:cNvPr>
          <p:cNvSpPr/>
          <p:nvPr/>
        </p:nvSpPr>
        <p:spPr>
          <a:xfrm>
            <a:off x="4162931" y="8022"/>
            <a:ext cx="2141621" cy="7127158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104939-7D50-47B9-A99F-03648C555920}"/>
              </a:ext>
            </a:extLst>
          </p:cNvPr>
          <p:cNvSpPr/>
          <p:nvPr/>
        </p:nvSpPr>
        <p:spPr>
          <a:xfrm>
            <a:off x="4162931" y="3103"/>
            <a:ext cx="2141621" cy="2632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858A4-AED5-481C-AE59-1E8FA4266676}"/>
              </a:ext>
            </a:extLst>
          </p:cNvPr>
          <p:cNvSpPr txBox="1"/>
          <p:nvPr/>
        </p:nvSpPr>
        <p:spPr>
          <a:xfrm>
            <a:off x="4731320" y="2629861"/>
            <a:ext cx="125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08B16C-A222-4FE6-8F43-6E24BCCC1BAA}"/>
              </a:ext>
            </a:extLst>
          </p:cNvPr>
          <p:cNvSpPr/>
          <p:nvPr/>
        </p:nvSpPr>
        <p:spPr>
          <a:xfrm>
            <a:off x="4162932" y="3698156"/>
            <a:ext cx="2156290" cy="3434164"/>
          </a:xfrm>
          <a:prstGeom prst="rect">
            <a:avLst/>
          </a:prstGeom>
          <a:solidFill>
            <a:srgbClr val="17B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7E291F-0F6E-4E66-B9DC-3E07B48C193D}"/>
              </a:ext>
            </a:extLst>
          </p:cNvPr>
          <p:cNvSpPr txBox="1"/>
          <p:nvPr/>
        </p:nvSpPr>
        <p:spPr>
          <a:xfrm>
            <a:off x="4308850" y="3839557"/>
            <a:ext cx="1921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PROPOSITION DE 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7C436D-4121-416F-BADF-9E5235D45F4E}"/>
              </a:ext>
            </a:extLst>
          </p:cNvPr>
          <p:cNvSpPr/>
          <p:nvPr/>
        </p:nvSpPr>
        <p:spPr>
          <a:xfrm>
            <a:off x="2037348" y="-1"/>
            <a:ext cx="2116388" cy="713232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98A1B4-B85A-4434-A8B6-A1922FADBA7C}"/>
              </a:ext>
            </a:extLst>
          </p:cNvPr>
          <p:cNvSpPr/>
          <p:nvPr/>
        </p:nvSpPr>
        <p:spPr>
          <a:xfrm>
            <a:off x="2037347" y="-4919"/>
            <a:ext cx="2141621" cy="2346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312538-F79F-4F69-9021-2680CD7474C3}"/>
              </a:ext>
            </a:extLst>
          </p:cNvPr>
          <p:cNvSpPr txBox="1"/>
          <p:nvPr/>
        </p:nvSpPr>
        <p:spPr>
          <a:xfrm>
            <a:off x="2759242" y="2275637"/>
            <a:ext cx="123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1E64C6-2618-4BE9-87C3-13C6A7638390}"/>
              </a:ext>
            </a:extLst>
          </p:cNvPr>
          <p:cNvSpPr/>
          <p:nvPr/>
        </p:nvSpPr>
        <p:spPr>
          <a:xfrm>
            <a:off x="2053389" y="3343931"/>
            <a:ext cx="2141621" cy="3788389"/>
          </a:xfrm>
          <a:prstGeom prst="rect">
            <a:avLst/>
          </a:prstGeom>
          <a:solidFill>
            <a:srgbClr val="2E8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91A22-E8FB-44D0-A63F-976770FD1E17}"/>
              </a:ext>
            </a:extLst>
          </p:cNvPr>
          <p:cNvSpPr txBox="1"/>
          <p:nvPr/>
        </p:nvSpPr>
        <p:spPr>
          <a:xfrm>
            <a:off x="2005422" y="3279094"/>
            <a:ext cx="2304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 ET PROBLEMATIQUE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AF6660-E57A-48CD-88FA-40F418CAD6F8}"/>
              </a:ext>
            </a:extLst>
          </p:cNvPr>
          <p:cNvSpPr/>
          <p:nvPr/>
        </p:nvSpPr>
        <p:spPr>
          <a:xfrm>
            <a:off x="-1" y="0"/>
            <a:ext cx="2147151" cy="714246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8DF78B-BA93-454A-9D88-F44D5D1423EF}"/>
              </a:ext>
            </a:extLst>
          </p:cNvPr>
          <p:cNvSpPr/>
          <p:nvPr/>
        </p:nvSpPr>
        <p:spPr>
          <a:xfrm>
            <a:off x="-1" y="-4918"/>
            <a:ext cx="2156347" cy="19298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18A132-134C-4656-9DA0-A0D6F766656F}"/>
              </a:ext>
            </a:extLst>
          </p:cNvPr>
          <p:cNvSpPr txBox="1"/>
          <p:nvPr/>
        </p:nvSpPr>
        <p:spPr>
          <a:xfrm>
            <a:off x="641683" y="1839881"/>
            <a:ext cx="1404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E71854-08BF-4AE4-8281-8DBE68140AEB}"/>
              </a:ext>
            </a:extLst>
          </p:cNvPr>
          <p:cNvSpPr/>
          <p:nvPr/>
        </p:nvSpPr>
        <p:spPr>
          <a:xfrm>
            <a:off x="0" y="2973946"/>
            <a:ext cx="2156290" cy="41685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7C7207-BF70-4FF3-A77F-61F0240AAE0F}"/>
              </a:ext>
            </a:extLst>
          </p:cNvPr>
          <p:cNvSpPr txBox="1"/>
          <p:nvPr/>
        </p:nvSpPr>
        <p:spPr>
          <a:xfrm>
            <a:off x="16041" y="3011908"/>
            <a:ext cx="258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C10285-327A-4B73-8734-F1994627183C}"/>
              </a:ext>
            </a:extLst>
          </p:cNvPr>
          <p:cNvSpPr txBox="1"/>
          <p:nvPr/>
        </p:nvSpPr>
        <p:spPr>
          <a:xfrm>
            <a:off x="8550443" y="4801842"/>
            <a:ext cx="141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RESULTAT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EC5FD5-09A6-4A3F-8E2A-D065DC3053B5}"/>
              </a:ext>
            </a:extLst>
          </p:cNvPr>
          <p:cNvSpPr txBox="1"/>
          <p:nvPr/>
        </p:nvSpPr>
        <p:spPr>
          <a:xfrm>
            <a:off x="10378512" y="5197280"/>
            <a:ext cx="1751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PERSPECTIVE</a:t>
            </a:r>
          </a:p>
        </p:txBody>
      </p:sp>
      <p:sp>
        <p:nvSpPr>
          <p:cNvPr id="41" name="Arrow: Pentagon 2">
            <a:extLst>
              <a:ext uri="{FF2B5EF4-FFF2-40B4-BE49-F238E27FC236}">
                <a16:creationId xmlns:a16="http://schemas.microsoft.com/office/drawing/2014/main" id="{8BF95D62-D2F3-4754-A5D5-9676ED27BE6D}"/>
              </a:ext>
            </a:extLst>
          </p:cNvPr>
          <p:cNvSpPr/>
          <p:nvPr/>
        </p:nvSpPr>
        <p:spPr>
          <a:xfrm>
            <a:off x="333183" y="240777"/>
            <a:ext cx="1422644" cy="352213"/>
          </a:xfrm>
          <a:prstGeom prst="homePlate">
            <a:avLst>
              <a:gd name="adj" fmla="val 8487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4" y="1207976"/>
            <a:ext cx="841321" cy="84132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69" y="1612553"/>
            <a:ext cx="841321" cy="84132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944" y="1928857"/>
            <a:ext cx="841321" cy="8413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35" y="2660018"/>
            <a:ext cx="841321" cy="8413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56" y="2973946"/>
            <a:ext cx="841321" cy="84132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950" y="3643418"/>
            <a:ext cx="835224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-1.45833E-6 0.13403 " pathEditMode="relative" rAng="0" ptsTypes="AA" p14:bounceEnd="72000">
                                          <p:cBhvr>
                                            <p:cTn id="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0 0.13403 " pathEditMode="relative" rAng="0" ptsTypes="AA" p14:bounceEnd="72000">
                                          <p:cBhvr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2.29167E-6 0.13403 " pathEditMode="relative" rAng="0" ptsTypes="AA" p14:bounceEnd="72000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-4.58333E-6 0.13403 " pathEditMode="relative" rAng="0" ptsTypes="AA" p14:bounceEnd="72000">
                                          <p:cBhvr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1 -1.85185E-6 L -0.00013 0.1456 " pathEditMode="relative" rAng="0" ptsTypes="AA" p14:bounceEnd="72000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fill="hold" grpId="0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2.59259E-6 L 0.00377 0.13403 " pathEditMode="relative" rAng="0" ptsTypes="AA" p14:bounceEnd="72000">
                                          <p:cBhvr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" y="6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5" grpId="0" animBg="1"/>
          <p:bldP spid="16" grpId="0"/>
          <p:bldP spid="20" grpId="0" animBg="1"/>
          <p:bldP spid="21" grpId="0"/>
          <p:bldP spid="25" grpId="0" animBg="1"/>
          <p:bldP spid="26" grpId="0"/>
          <p:bldP spid="30" grpId="0" animBg="1"/>
          <p:bldP spid="31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-1.45833E-6 0.13403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0 0.13403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2.29167E-6 0.13403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 -0.01412 L -4.58333E-6 0.13403 " pathEditMode="relative" rAng="0" ptsTypes="AA">
                                          <p:cBhvr>
                                            <p:cTn id="2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74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1 -1.85185E-6 L -0.00013 0.1456 " pathEditMode="relative" rAng="0" ptsTypes="AA">
                                          <p:cBhvr>
                                            <p:cTn id="3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2.59259E-6 L 0.00377 0.13403 " pathEditMode="relative" rAng="0" ptsTypes="AA">
                                          <p:cBhvr>
                                            <p:cTn id="4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" y="669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5" grpId="0" animBg="1"/>
          <p:bldP spid="16" grpId="0"/>
          <p:bldP spid="20" grpId="0" animBg="1"/>
          <p:bldP spid="21" grpId="0"/>
          <p:bldP spid="25" grpId="0" animBg="1"/>
          <p:bldP spid="26" grpId="0"/>
          <p:bldP spid="30" grpId="0" animBg="1"/>
          <p:bldP spid="31" grpId="0"/>
          <p:bldP spid="37" grpId="0"/>
          <p:bldP spid="3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126" name="Oval 125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129" name="Oval 128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131" name="Group 130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132" name="Oval 131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34" name="Group 133"/>
          <p:cNvGrpSpPr/>
          <p:nvPr/>
        </p:nvGrpSpPr>
        <p:grpSpPr>
          <a:xfrm>
            <a:off x="-1449742" y="1135036"/>
            <a:ext cx="828000" cy="828000"/>
            <a:chOff x="-846043" y="1075146"/>
            <a:chExt cx="828000" cy="828000"/>
          </a:xfrm>
        </p:grpSpPr>
        <p:sp>
          <p:nvSpPr>
            <p:cNvPr id="135" name="Oval 134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37" name="Group 136"/>
          <p:cNvGrpSpPr/>
          <p:nvPr/>
        </p:nvGrpSpPr>
        <p:grpSpPr>
          <a:xfrm>
            <a:off x="581030" y="239304"/>
            <a:ext cx="828000" cy="828000"/>
            <a:chOff x="-846043" y="136827"/>
            <a:chExt cx="828000" cy="828000"/>
          </a:xfrm>
        </p:grpSpPr>
        <p:sp>
          <p:nvSpPr>
            <p:cNvPr id="138" name="Oval 137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40" name="Group 139"/>
          <p:cNvGrpSpPr/>
          <p:nvPr/>
        </p:nvGrpSpPr>
        <p:grpSpPr>
          <a:xfrm>
            <a:off x="-1408216" y="5884329"/>
            <a:ext cx="828000" cy="828000"/>
            <a:chOff x="-828000" y="5845311"/>
            <a:chExt cx="828000" cy="828000"/>
          </a:xfrm>
        </p:grpSpPr>
        <p:sp>
          <p:nvSpPr>
            <p:cNvPr id="141" name="Oval 140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143" name="Group 142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144" name="Oval 143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46" name="Freeform 145"/>
          <p:cNvSpPr/>
          <p:nvPr/>
        </p:nvSpPr>
        <p:spPr>
          <a:xfrm>
            <a:off x="-72125" y="-10585170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Zone de texte 37">
            <a:extLst>
              <a:ext uri="{FF2B5EF4-FFF2-40B4-BE49-F238E27FC236}">
                <a16:creationId xmlns:a16="http://schemas.microsoft.com/office/drawing/2014/main" id="{0E882CF3-9ABD-443E-849F-D9FB6E5ACD7E}"/>
              </a:ext>
            </a:extLst>
          </p:cNvPr>
          <p:cNvSpPr txBox="1">
            <a:spLocks/>
          </p:cNvSpPr>
          <p:nvPr/>
        </p:nvSpPr>
        <p:spPr>
          <a:xfrm>
            <a:off x="1684996" y="819784"/>
            <a:ext cx="3302618" cy="46166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 DE L’APPLICATION</a:t>
            </a:r>
            <a:endParaRPr lang="en-US" sz="1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9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34973-323F-4506-9EAB-80AA4C75FC57}"/>
              </a:ext>
            </a:extLst>
          </p:cNvPr>
          <p:cNvSpPr txBox="1"/>
          <p:nvPr/>
        </p:nvSpPr>
        <p:spPr>
          <a:xfrm>
            <a:off x="1222770" y="3098395"/>
            <a:ext cx="4865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09369E-5605-4264-A572-E192EAD47E1E}"/>
              </a:ext>
            </a:extLst>
          </p:cNvPr>
          <p:cNvSpPr/>
          <p:nvPr/>
        </p:nvSpPr>
        <p:spPr>
          <a:xfrm>
            <a:off x="1303410" y="2763215"/>
            <a:ext cx="4703831" cy="1485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D15F0B-3CF1-41A6-A18B-1E581A15F8F3}"/>
              </a:ext>
            </a:extLst>
          </p:cNvPr>
          <p:cNvSpPr txBox="1"/>
          <p:nvPr/>
        </p:nvSpPr>
        <p:spPr>
          <a:xfrm>
            <a:off x="1487106" y="4283887"/>
            <a:ext cx="424510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Services: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Conception et réalisation des applications web, mobiles et de bureau ;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Administration des réseaux informatiques ;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Formation à la conception et développement logiciel 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Formation en administration réseaux ;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Maintenance informatique ;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fr-FR" sz="1400" dirty="0"/>
              <a:t>Infographie</a:t>
            </a:r>
          </a:p>
          <a:p>
            <a:endParaRPr lang="en-US" sz="1800" u="sng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1268200" y="3043985"/>
            <a:ext cx="35746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5502" y="164183"/>
            <a:ext cx="2079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</a:t>
            </a:r>
          </a:p>
        </p:txBody>
      </p:sp>
      <p:pic>
        <p:nvPicPr>
          <p:cNvPr id="8194" name="Picture 2" descr="Animation Map GIF by The Explainer Studio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02" y="4915011"/>
            <a:ext cx="3864086" cy="18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ACD1E4-6B9B-63D9-AFB8-E17CDC4F26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615" t="30134" r="21369" b="6498"/>
          <a:stretch/>
        </p:blipFill>
        <p:spPr>
          <a:xfrm>
            <a:off x="6240301" y="875548"/>
            <a:ext cx="5928572" cy="3706288"/>
          </a:xfrm>
          <a:prstGeom prst="rect">
            <a:avLst/>
          </a:prstGeom>
        </p:spPr>
      </p:pic>
      <p:pic>
        <p:nvPicPr>
          <p:cNvPr id="49" name="Image 1">
            <a:extLst>
              <a:ext uri="{FF2B5EF4-FFF2-40B4-BE49-F238E27FC236}">
                <a16:creationId xmlns:a16="http://schemas.microsoft.com/office/drawing/2014/main" id="{B155C38C-B3EE-F7D6-8D70-3E7C47BC4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31" y="1235036"/>
            <a:ext cx="4749350" cy="304885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45901" y="110089"/>
            <a:ext cx="1180807" cy="69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LOGOS</a:t>
            </a:r>
            <a:r>
              <a:rPr lang="fr-CM" dirty="0" smtClean="0"/>
              <a:t> 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403879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35" grpId="0"/>
      <p:bldP spid="36" grpId="0"/>
      <p:bldP spid="37" grpId="0"/>
      <p:bldP spid="38" grpId="0"/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97986" y="1122363"/>
            <a:ext cx="828000" cy="828000"/>
            <a:chOff x="-846043" y="1075146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21" name="Oval 20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4" name="Oval 23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7" name="Freeform 26"/>
          <p:cNvSpPr/>
          <p:nvPr/>
        </p:nvSpPr>
        <p:spPr>
          <a:xfrm>
            <a:off x="-90734" y="-9681854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1261433" y="3655119"/>
            <a:ext cx="4341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PROBLEMATQIE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C01C22-423C-482C-8BB5-F09C0D9EB660}"/>
              </a:ext>
            </a:extLst>
          </p:cNvPr>
          <p:cNvSpPr/>
          <p:nvPr/>
        </p:nvSpPr>
        <p:spPr>
          <a:xfrm>
            <a:off x="4204209" y="380100"/>
            <a:ext cx="2235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8D3C51-E5EE-3E3C-B76D-51E371901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63" y="2730901"/>
            <a:ext cx="3674806" cy="26126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540616" y="1356480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METTRE LES IMAGES RELATIVE A VOTRE CONTEXTE AVEC LES %</a:t>
            </a:r>
            <a:r>
              <a:rPr lang="fr-CM" dirty="0" smtClean="0"/>
              <a:t> 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4138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" name="Oval 2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6" name="Oval 5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9" name="Oval 8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97986" y="1122363"/>
            <a:ext cx="828000" cy="828000"/>
            <a:chOff x="-846043" y="1075146"/>
            <a:chExt cx="828000" cy="828000"/>
          </a:xfrm>
        </p:grpSpPr>
        <p:sp>
          <p:nvSpPr>
            <p:cNvPr id="12" name="Oval 11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5" name="Oval 14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18" name="Oval 17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1" name="Oval 20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Freeform 22"/>
          <p:cNvSpPr/>
          <p:nvPr/>
        </p:nvSpPr>
        <p:spPr>
          <a:xfrm>
            <a:off x="-90734" y="-9681854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-2154741" y="3421415"/>
            <a:ext cx="4852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ET PROPOSITION DE SOLUTION</a:t>
            </a:r>
          </a:p>
        </p:txBody>
      </p:sp>
      <p:pic>
        <p:nvPicPr>
          <p:cNvPr id="6146" name="Picture 2" descr="stick_figure_speaking_to_small_audience_1600_wht_337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0" y="2133708"/>
            <a:ext cx="4143776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BED7F-555D-495C-57ED-14A40CF65F0F}"/>
              </a:ext>
            </a:extLst>
          </p:cNvPr>
          <p:cNvSpPr txBox="1"/>
          <p:nvPr/>
        </p:nvSpPr>
        <p:spPr>
          <a:xfrm flipH="1">
            <a:off x="4218039" y="377548"/>
            <a:ext cx="560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PROBLEMATIQUE</a:t>
            </a:r>
            <a:endParaRPr lang="LID4096" sz="36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4DECB2-A0E4-A00A-2205-96785840F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85" y="1892429"/>
            <a:ext cx="3512881" cy="302925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437585" y="4407332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POSER  VOTRE QUESTION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734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7" name="Oval 36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40" name="Oval 39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43" name="Oval 42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-1272072" y="936967"/>
            <a:ext cx="828000" cy="828000"/>
            <a:chOff x="-846043" y="1075146"/>
            <a:chExt cx="828000" cy="828000"/>
          </a:xfrm>
        </p:grpSpPr>
        <p:sp>
          <p:nvSpPr>
            <p:cNvPr id="46" name="Oval 45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49" name="Oval 48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52" name="Oval 51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83779" y="2013314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55" name="Oval 54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7" name="Freeform 56"/>
          <p:cNvSpPr/>
          <p:nvPr/>
        </p:nvSpPr>
        <p:spPr>
          <a:xfrm>
            <a:off x="-56228" y="-8767452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 rot="16200000">
            <a:off x="-1532952" y="3902195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DE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46" y="75320"/>
            <a:ext cx="2060711" cy="2060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1FA961-8140-81A8-DF38-CCCB828DE23B}"/>
              </a:ext>
            </a:extLst>
          </p:cNvPr>
          <p:cNvSpPr/>
          <p:nvPr/>
        </p:nvSpPr>
        <p:spPr>
          <a:xfrm>
            <a:off x="2621932" y="380100"/>
            <a:ext cx="6119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E6413-8937-903A-3F11-0DF173F512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28" y="1940795"/>
            <a:ext cx="3963619" cy="290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D90E2-C733-F9D1-FEAD-3C5C00DA1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57" y="4196797"/>
            <a:ext cx="1663020" cy="13599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44B88A4-F135-11DA-5099-D952997A15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67" y="4389686"/>
            <a:ext cx="1663020" cy="135999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01056" y="2136031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LOGO DE L’APP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4169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77292" y="-558547"/>
            <a:ext cx="7111328" cy="759134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37" name="Oval 36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-1329277" y="2996396"/>
            <a:ext cx="828000" cy="828000"/>
            <a:chOff x="-846043" y="2989694"/>
            <a:chExt cx="828000" cy="828000"/>
          </a:xfrm>
        </p:grpSpPr>
        <p:sp>
          <p:nvSpPr>
            <p:cNvPr id="40" name="Oval 39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43" name="Oval 42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-1272072" y="936967"/>
            <a:ext cx="828000" cy="828000"/>
            <a:chOff x="-846043" y="1075146"/>
            <a:chExt cx="828000" cy="828000"/>
          </a:xfrm>
        </p:grpSpPr>
        <p:sp>
          <p:nvSpPr>
            <p:cNvPr id="46" name="Oval 45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49" name="Oval 48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52" name="Oval 51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83779" y="2013314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55" name="Oval 54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7" name="Freeform 56"/>
          <p:cNvSpPr/>
          <p:nvPr/>
        </p:nvSpPr>
        <p:spPr>
          <a:xfrm>
            <a:off x="-56228" y="-8767452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 rot="16200000">
            <a:off x="-1532952" y="3902195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DE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746" y="75320"/>
            <a:ext cx="2060711" cy="2060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1FA961-8140-81A8-DF38-CCCB828DE23B}"/>
              </a:ext>
            </a:extLst>
          </p:cNvPr>
          <p:cNvSpPr/>
          <p:nvPr/>
        </p:nvSpPr>
        <p:spPr>
          <a:xfrm>
            <a:off x="1030318" y="-53817"/>
            <a:ext cx="6119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DE SOLUTION</a:t>
            </a: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rot="10800000">
            <a:off x="5062139" y="2529275"/>
            <a:ext cx="1174750" cy="1339850"/>
          </a:xfrm>
          <a:custGeom>
            <a:avLst/>
            <a:gdLst>
              <a:gd name="T0" fmla="*/ 336 w 423"/>
              <a:gd name="T1" fmla="*/ 0 h 483"/>
              <a:gd name="T2" fmla="*/ 313 w 423"/>
              <a:gd name="T3" fmla="*/ 42 h 483"/>
              <a:gd name="T4" fmla="*/ 262 w 423"/>
              <a:gd name="T5" fmla="*/ 62 h 483"/>
              <a:gd name="T6" fmla="*/ 210 w 423"/>
              <a:gd name="T7" fmla="*/ 42 h 483"/>
              <a:gd name="T8" fmla="*/ 187 w 423"/>
              <a:gd name="T9" fmla="*/ 0 h 483"/>
              <a:gd name="T10" fmla="*/ 63 w 423"/>
              <a:gd name="T11" fmla="*/ 0 h 483"/>
              <a:gd name="T12" fmla="*/ 63 w 423"/>
              <a:gd name="T13" fmla="*/ 190 h 483"/>
              <a:gd name="T14" fmla="*/ 55 w 423"/>
              <a:gd name="T15" fmla="*/ 190 h 483"/>
              <a:gd name="T16" fmla="*/ 0 w 423"/>
              <a:gd name="T17" fmla="*/ 250 h 483"/>
              <a:gd name="T18" fmla="*/ 55 w 423"/>
              <a:gd name="T19" fmla="*/ 309 h 483"/>
              <a:gd name="T20" fmla="*/ 63 w 423"/>
              <a:gd name="T21" fmla="*/ 310 h 483"/>
              <a:gd name="T22" fmla="*/ 63 w 423"/>
              <a:gd name="T23" fmla="*/ 483 h 483"/>
              <a:gd name="T24" fmla="*/ 216 w 423"/>
              <a:gd name="T25" fmla="*/ 483 h 483"/>
              <a:gd name="T26" fmla="*/ 319 w 423"/>
              <a:gd name="T27" fmla="*/ 195 h 483"/>
              <a:gd name="T28" fmla="*/ 356 w 423"/>
              <a:gd name="T29" fmla="*/ 127 h 483"/>
              <a:gd name="T30" fmla="*/ 423 w 423"/>
              <a:gd name="T31" fmla="*/ 0 h 483"/>
              <a:gd name="T32" fmla="*/ 336 w 423"/>
              <a:gd name="T3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23" h="483">
                <a:moveTo>
                  <a:pt x="336" y="0"/>
                </a:moveTo>
                <a:cubicBezTo>
                  <a:pt x="334" y="16"/>
                  <a:pt x="326" y="31"/>
                  <a:pt x="313" y="42"/>
                </a:cubicBezTo>
                <a:cubicBezTo>
                  <a:pt x="299" y="55"/>
                  <a:pt x="281" y="62"/>
                  <a:pt x="262" y="62"/>
                </a:cubicBezTo>
                <a:cubicBezTo>
                  <a:pt x="242" y="62"/>
                  <a:pt x="224" y="55"/>
                  <a:pt x="210" y="42"/>
                </a:cubicBezTo>
                <a:cubicBezTo>
                  <a:pt x="198" y="31"/>
                  <a:pt x="190" y="16"/>
                  <a:pt x="187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190"/>
                  <a:pt x="63" y="190"/>
                  <a:pt x="63" y="190"/>
                </a:cubicBezTo>
                <a:cubicBezTo>
                  <a:pt x="55" y="190"/>
                  <a:pt x="55" y="190"/>
                  <a:pt x="55" y="190"/>
                </a:cubicBezTo>
                <a:cubicBezTo>
                  <a:pt x="24" y="193"/>
                  <a:pt x="0" y="219"/>
                  <a:pt x="0" y="250"/>
                </a:cubicBezTo>
                <a:cubicBezTo>
                  <a:pt x="0" y="281"/>
                  <a:pt x="24" y="307"/>
                  <a:pt x="55" y="309"/>
                </a:cubicBezTo>
                <a:cubicBezTo>
                  <a:pt x="63" y="310"/>
                  <a:pt x="63" y="310"/>
                  <a:pt x="63" y="310"/>
                </a:cubicBezTo>
                <a:cubicBezTo>
                  <a:pt x="63" y="483"/>
                  <a:pt x="63" y="483"/>
                  <a:pt x="63" y="483"/>
                </a:cubicBezTo>
                <a:cubicBezTo>
                  <a:pt x="216" y="483"/>
                  <a:pt x="216" y="483"/>
                  <a:pt x="216" y="483"/>
                </a:cubicBezTo>
                <a:cubicBezTo>
                  <a:pt x="231" y="419"/>
                  <a:pt x="260" y="321"/>
                  <a:pt x="319" y="195"/>
                </a:cubicBezTo>
                <a:cubicBezTo>
                  <a:pt x="328" y="175"/>
                  <a:pt x="341" y="153"/>
                  <a:pt x="356" y="127"/>
                </a:cubicBezTo>
                <a:cubicBezTo>
                  <a:pt x="378" y="90"/>
                  <a:pt x="404" y="45"/>
                  <a:pt x="423" y="0"/>
                </a:cubicBezTo>
                <a:lnTo>
                  <a:pt x="3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pic>
        <p:nvPicPr>
          <p:cNvPr id="31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96" y="3186308"/>
            <a:ext cx="304800" cy="304800"/>
          </a:xfrm>
          <a:prstGeom prst="rect">
            <a:avLst/>
          </a:prstGeom>
        </p:spPr>
      </p:pic>
      <p:cxnSp>
        <p:nvCxnSpPr>
          <p:cNvPr id="32" name="Straight Connector 122"/>
          <p:cNvCxnSpPr/>
          <p:nvPr/>
        </p:nvCxnSpPr>
        <p:spPr>
          <a:xfrm>
            <a:off x="3927004" y="2668448"/>
            <a:ext cx="1722509" cy="772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1076886" y="1391367"/>
            <a:ext cx="3131941" cy="4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fr-F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ECRIRE DESCRIPTION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18" y="5148202"/>
            <a:ext cx="2345093" cy="1106176"/>
          </a:xfrm>
          <a:prstGeom prst="rect">
            <a:avLst/>
          </a:prstGeom>
        </p:spPr>
      </p:pic>
      <p:pic>
        <p:nvPicPr>
          <p:cNvPr id="61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56" y="1801005"/>
            <a:ext cx="1668339" cy="1578030"/>
          </a:xfrm>
          <a:prstGeom prst="rect">
            <a:avLst/>
          </a:prstGeom>
        </p:spPr>
      </p:pic>
      <p:pic>
        <p:nvPicPr>
          <p:cNvPr id="62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87" y="5213420"/>
            <a:ext cx="1845665" cy="1201673"/>
          </a:xfrm>
          <a:prstGeom prst="rect">
            <a:avLst/>
          </a:prstGeom>
        </p:spPr>
      </p:pic>
      <p:sp>
        <p:nvSpPr>
          <p:cNvPr id="63" name="Freeform 18"/>
          <p:cNvSpPr>
            <a:spLocks/>
          </p:cNvSpPr>
          <p:nvPr/>
        </p:nvSpPr>
        <p:spPr bwMode="auto">
          <a:xfrm rot="10800000">
            <a:off x="5007903" y="3704981"/>
            <a:ext cx="1069975" cy="1527175"/>
          </a:xfrm>
          <a:custGeom>
            <a:avLst/>
            <a:gdLst>
              <a:gd name="T0" fmla="*/ 0 w 386"/>
              <a:gd name="T1" fmla="*/ 164 h 551"/>
              <a:gd name="T2" fmla="*/ 42 w 386"/>
              <a:gd name="T3" fmla="*/ 187 h 551"/>
              <a:gd name="T4" fmla="*/ 62 w 386"/>
              <a:gd name="T5" fmla="*/ 239 h 551"/>
              <a:gd name="T6" fmla="*/ 42 w 386"/>
              <a:gd name="T7" fmla="*/ 291 h 551"/>
              <a:gd name="T8" fmla="*/ 0 w 386"/>
              <a:gd name="T9" fmla="*/ 314 h 551"/>
              <a:gd name="T10" fmla="*/ 0 w 386"/>
              <a:gd name="T11" fmla="*/ 488 h 551"/>
              <a:gd name="T12" fmla="*/ 139 w 386"/>
              <a:gd name="T13" fmla="*/ 488 h 551"/>
              <a:gd name="T14" fmla="*/ 139 w 386"/>
              <a:gd name="T15" fmla="*/ 496 h 551"/>
              <a:gd name="T16" fmla="*/ 199 w 386"/>
              <a:gd name="T17" fmla="*/ 551 h 551"/>
              <a:gd name="T18" fmla="*/ 258 w 386"/>
              <a:gd name="T19" fmla="*/ 496 h 551"/>
              <a:gd name="T20" fmla="*/ 259 w 386"/>
              <a:gd name="T21" fmla="*/ 488 h 551"/>
              <a:gd name="T22" fmla="*/ 366 w 386"/>
              <a:gd name="T23" fmla="*/ 488 h 551"/>
              <a:gd name="T24" fmla="*/ 386 w 386"/>
              <a:gd name="T25" fmla="*/ 397 h 551"/>
              <a:gd name="T26" fmla="*/ 0 w 386"/>
              <a:gd name="T27" fmla="*/ 0 h 551"/>
              <a:gd name="T28" fmla="*/ 0 w 386"/>
              <a:gd name="T29" fmla="*/ 164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6" h="551">
                <a:moveTo>
                  <a:pt x="0" y="164"/>
                </a:moveTo>
                <a:cubicBezTo>
                  <a:pt x="16" y="167"/>
                  <a:pt x="31" y="175"/>
                  <a:pt x="42" y="187"/>
                </a:cubicBezTo>
                <a:cubicBezTo>
                  <a:pt x="55" y="201"/>
                  <a:pt x="62" y="220"/>
                  <a:pt x="62" y="239"/>
                </a:cubicBezTo>
                <a:cubicBezTo>
                  <a:pt x="62" y="258"/>
                  <a:pt x="55" y="276"/>
                  <a:pt x="42" y="291"/>
                </a:cubicBezTo>
                <a:cubicBezTo>
                  <a:pt x="31" y="303"/>
                  <a:pt x="16" y="311"/>
                  <a:pt x="0" y="314"/>
                </a:cubicBezTo>
                <a:cubicBezTo>
                  <a:pt x="0" y="488"/>
                  <a:pt x="0" y="488"/>
                  <a:pt x="0" y="488"/>
                </a:cubicBezTo>
                <a:cubicBezTo>
                  <a:pt x="139" y="488"/>
                  <a:pt x="139" y="488"/>
                  <a:pt x="139" y="488"/>
                </a:cubicBezTo>
                <a:cubicBezTo>
                  <a:pt x="139" y="496"/>
                  <a:pt x="139" y="496"/>
                  <a:pt x="139" y="496"/>
                </a:cubicBezTo>
                <a:cubicBezTo>
                  <a:pt x="142" y="527"/>
                  <a:pt x="168" y="551"/>
                  <a:pt x="199" y="551"/>
                </a:cubicBezTo>
                <a:cubicBezTo>
                  <a:pt x="230" y="551"/>
                  <a:pt x="256" y="527"/>
                  <a:pt x="258" y="496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366" y="488"/>
                  <a:pt x="366" y="488"/>
                  <a:pt x="366" y="488"/>
                </a:cubicBezTo>
                <a:cubicBezTo>
                  <a:pt x="378" y="457"/>
                  <a:pt x="386" y="426"/>
                  <a:pt x="386" y="397"/>
                </a:cubicBezTo>
                <a:cubicBezTo>
                  <a:pt x="386" y="182"/>
                  <a:pt x="214" y="6"/>
                  <a:pt x="0" y="0"/>
                </a:cubicBezTo>
                <a:lnTo>
                  <a:pt x="0" y="1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64" name="Freeform 17"/>
          <p:cNvSpPr>
            <a:spLocks/>
          </p:cNvSpPr>
          <p:nvPr/>
        </p:nvSpPr>
        <p:spPr bwMode="auto">
          <a:xfrm rot="10800000">
            <a:off x="5950878" y="3878018"/>
            <a:ext cx="1260475" cy="1354138"/>
          </a:xfrm>
          <a:custGeom>
            <a:avLst/>
            <a:gdLst>
              <a:gd name="T0" fmla="*/ 122 w 454"/>
              <a:gd name="T1" fmla="*/ 489 h 489"/>
              <a:gd name="T2" fmla="*/ 145 w 454"/>
              <a:gd name="T3" fmla="*/ 447 h 489"/>
              <a:gd name="T4" fmla="*/ 196 w 454"/>
              <a:gd name="T5" fmla="*/ 426 h 489"/>
              <a:gd name="T6" fmla="*/ 248 w 454"/>
              <a:gd name="T7" fmla="*/ 447 h 489"/>
              <a:gd name="T8" fmla="*/ 271 w 454"/>
              <a:gd name="T9" fmla="*/ 489 h 489"/>
              <a:gd name="T10" fmla="*/ 391 w 454"/>
              <a:gd name="T11" fmla="*/ 489 h 489"/>
              <a:gd name="T12" fmla="*/ 391 w 454"/>
              <a:gd name="T13" fmla="*/ 299 h 489"/>
              <a:gd name="T14" fmla="*/ 399 w 454"/>
              <a:gd name="T15" fmla="*/ 298 h 489"/>
              <a:gd name="T16" fmla="*/ 454 w 454"/>
              <a:gd name="T17" fmla="*/ 239 h 489"/>
              <a:gd name="T18" fmla="*/ 399 w 454"/>
              <a:gd name="T19" fmla="*/ 179 h 489"/>
              <a:gd name="T20" fmla="*/ 391 w 454"/>
              <a:gd name="T21" fmla="*/ 179 h 489"/>
              <a:gd name="T22" fmla="*/ 391 w 454"/>
              <a:gd name="T23" fmla="*/ 0 h 489"/>
              <a:gd name="T24" fmla="*/ 0 w 454"/>
              <a:gd name="T25" fmla="*/ 397 h 489"/>
              <a:gd name="T26" fmla="*/ 19 w 454"/>
              <a:gd name="T27" fmla="*/ 489 h 489"/>
              <a:gd name="T28" fmla="*/ 122 w 454"/>
              <a:gd name="T29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4" h="489">
                <a:moveTo>
                  <a:pt x="122" y="489"/>
                </a:moveTo>
                <a:cubicBezTo>
                  <a:pt x="125" y="473"/>
                  <a:pt x="133" y="458"/>
                  <a:pt x="145" y="447"/>
                </a:cubicBezTo>
                <a:cubicBezTo>
                  <a:pt x="159" y="434"/>
                  <a:pt x="177" y="426"/>
                  <a:pt x="196" y="426"/>
                </a:cubicBezTo>
                <a:cubicBezTo>
                  <a:pt x="216" y="426"/>
                  <a:pt x="234" y="434"/>
                  <a:pt x="248" y="447"/>
                </a:cubicBezTo>
                <a:cubicBezTo>
                  <a:pt x="260" y="458"/>
                  <a:pt x="268" y="473"/>
                  <a:pt x="271" y="489"/>
                </a:cubicBezTo>
                <a:cubicBezTo>
                  <a:pt x="391" y="489"/>
                  <a:pt x="391" y="489"/>
                  <a:pt x="391" y="489"/>
                </a:cubicBezTo>
                <a:cubicBezTo>
                  <a:pt x="391" y="299"/>
                  <a:pt x="391" y="299"/>
                  <a:pt x="391" y="299"/>
                </a:cubicBezTo>
                <a:cubicBezTo>
                  <a:pt x="399" y="298"/>
                  <a:pt x="399" y="298"/>
                  <a:pt x="399" y="298"/>
                </a:cubicBezTo>
                <a:cubicBezTo>
                  <a:pt x="430" y="296"/>
                  <a:pt x="454" y="270"/>
                  <a:pt x="454" y="239"/>
                </a:cubicBezTo>
                <a:cubicBezTo>
                  <a:pt x="454" y="208"/>
                  <a:pt x="430" y="182"/>
                  <a:pt x="399" y="179"/>
                </a:cubicBezTo>
                <a:cubicBezTo>
                  <a:pt x="391" y="179"/>
                  <a:pt x="391" y="179"/>
                  <a:pt x="391" y="179"/>
                </a:cubicBezTo>
                <a:cubicBezTo>
                  <a:pt x="391" y="0"/>
                  <a:pt x="391" y="0"/>
                  <a:pt x="391" y="0"/>
                </a:cubicBezTo>
                <a:cubicBezTo>
                  <a:pt x="175" y="3"/>
                  <a:pt x="0" y="180"/>
                  <a:pt x="0" y="397"/>
                </a:cubicBezTo>
                <a:cubicBezTo>
                  <a:pt x="0" y="426"/>
                  <a:pt x="7" y="457"/>
                  <a:pt x="19" y="489"/>
                </a:cubicBezTo>
                <a:lnTo>
                  <a:pt x="122" y="48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pic>
        <p:nvPicPr>
          <p:cNvPr id="65" name="Picture 9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15" y="4322449"/>
            <a:ext cx="304800" cy="304800"/>
          </a:xfrm>
          <a:prstGeom prst="rect">
            <a:avLst/>
          </a:prstGeom>
        </p:spPr>
      </p:pic>
      <p:pic>
        <p:nvPicPr>
          <p:cNvPr id="66" name="Picture 9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86" y="4294037"/>
            <a:ext cx="304800" cy="304800"/>
          </a:xfrm>
          <a:prstGeom prst="rect">
            <a:avLst/>
          </a:prstGeom>
        </p:spPr>
      </p:pic>
      <p:pic>
        <p:nvPicPr>
          <p:cNvPr id="67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3" y="1999894"/>
            <a:ext cx="1918223" cy="1705087"/>
          </a:xfrm>
          <a:prstGeom prst="rect">
            <a:avLst/>
          </a:prstGeom>
        </p:spPr>
      </p:pic>
      <p:sp>
        <p:nvSpPr>
          <p:cNvPr id="71" name="Freeform 20"/>
          <p:cNvSpPr>
            <a:spLocks/>
          </p:cNvSpPr>
          <p:nvPr/>
        </p:nvSpPr>
        <p:spPr bwMode="auto">
          <a:xfrm rot="10800000">
            <a:off x="6095049" y="2529275"/>
            <a:ext cx="1012825" cy="1511300"/>
          </a:xfrm>
          <a:custGeom>
            <a:avLst/>
            <a:gdLst>
              <a:gd name="T0" fmla="*/ 365 w 365"/>
              <a:gd name="T1" fmla="*/ 387 h 545"/>
              <a:gd name="T2" fmla="*/ 323 w 365"/>
              <a:gd name="T3" fmla="*/ 363 h 545"/>
              <a:gd name="T4" fmla="*/ 303 w 365"/>
              <a:gd name="T5" fmla="*/ 312 h 545"/>
              <a:gd name="T6" fmla="*/ 323 w 365"/>
              <a:gd name="T7" fmla="*/ 260 h 545"/>
              <a:gd name="T8" fmla="*/ 365 w 365"/>
              <a:gd name="T9" fmla="*/ 237 h 545"/>
              <a:gd name="T10" fmla="*/ 365 w 365"/>
              <a:gd name="T11" fmla="*/ 62 h 545"/>
              <a:gd name="T12" fmla="*/ 231 w 365"/>
              <a:gd name="T13" fmla="*/ 62 h 545"/>
              <a:gd name="T14" fmla="*/ 230 w 365"/>
              <a:gd name="T15" fmla="*/ 55 h 545"/>
              <a:gd name="T16" fmla="*/ 170 w 365"/>
              <a:gd name="T17" fmla="*/ 0 h 545"/>
              <a:gd name="T18" fmla="*/ 111 w 365"/>
              <a:gd name="T19" fmla="*/ 55 h 545"/>
              <a:gd name="T20" fmla="*/ 110 w 365"/>
              <a:gd name="T21" fmla="*/ 62 h 545"/>
              <a:gd name="T22" fmla="*/ 0 w 365"/>
              <a:gd name="T23" fmla="*/ 62 h 545"/>
              <a:gd name="T24" fmla="*/ 66 w 365"/>
              <a:gd name="T25" fmla="*/ 189 h 545"/>
              <a:gd name="T26" fmla="*/ 103 w 365"/>
              <a:gd name="T27" fmla="*/ 257 h 545"/>
              <a:gd name="T28" fmla="*/ 206 w 365"/>
              <a:gd name="T29" fmla="*/ 545 h 545"/>
              <a:gd name="T30" fmla="*/ 365 w 365"/>
              <a:gd name="T31" fmla="*/ 545 h 545"/>
              <a:gd name="T32" fmla="*/ 365 w 365"/>
              <a:gd name="T33" fmla="*/ 38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5" h="545">
                <a:moveTo>
                  <a:pt x="365" y="387"/>
                </a:moveTo>
                <a:cubicBezTo>
                  <a:pt x="349" y="384"/>
                  <a:pt x="335" y="376"/>
                  <a:pt x="323" y="363"/>
                </a:cubicBezTo>
                <a:cubicBezTo>
                  <a:pt x="310" y="349"/>
                  <a:pt x="303" y="331"/>
                  <a:pt x="303" y="312"/>
                </a:cubicBezTo>
                <a:cubicBezTo>
                  <a:pt x="303" y="293"/>
                  <a:pt x="310" y="274"/>
                  <a:pt x="323" y="260"/>
                </a:cubicBezTo>
                <a:cubicBezTo>
                  <a:pt x="335" y="248"/>
                  <a:pt x="349" y="240"/>
                  <a:pt x="365" y="237"/>
                </a:cubicBezTo>
                <a:cubicBezTo>
                  <a:pt x="365" y="62"/>
                  <a:pt x="365" y="62"/>
                  <a:pt x="365" y="62"/>
                </a:cubicBezTo>
                <a:cubicBezTo>
                  <a:pt x="231" y="62"/>
                  <a:pt x="231" y="62"/>
                  <a:pt x="231" y="62"/>
                </a:cubicBezTo>
                <a:cubicBezTo>
                  <a:pt x="230" y="55"/>
                  <a:pt x="230" y="55"/>
                  <a:pt x="230" y="55"/>
                </a:cubicBezTo>
                <a:cubicBezTo>
                  <a:pt x="228" y="24"/>
                  <a:pt x="201" y="0"/>
                  <a:pt x="170" y="0"/>
                </a:cubicBezTo>
                <a:cubicBezTo>
                  <a:pt x="140" y="0"/>
                  <a:pt x="113" y="24"/>
                  <a:pt x="111" y="5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19" y="107"/>
                  <a:pt x="45" y="152"/>
                  <a:pt x="66" y="189"/>
                </a:cubicBezTo>
                <a:cubicBezTo>
                  <a:pt x="81" y="215"/>
                  <a:pt x="94" y="237"/>
                  <a:pt x="103" y="257"/>
                </a:cubicBezTo>
                <a:cubicBezTo>
                  <a:pt x="162" y="383"/>
                  <a:pt x="192" y="481"/>
                  <a:pt x="206" y="545"/>
                </a:cubicBezTo>
                <a:cubicBezTo>
                  <a:pt x="365" y="545"/>
                  <a:pt x="365" y="545"/>
                  <a:pt x="365" y="545"/>
                </a:cubicBezTo>
                <a:lnTo>
                  <a:pt x="365" y="387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tx2"/>
              </a:solidFill>
            </a:endParaRPr>
          </a:p>
        </p:txBody>
      </p:sp>
      <p:cxnSp>
        <p:nvCxnSpPr>
          <p:cNvPr id="68" name="Straight Connector 122"/>
          <p:cNvCxnSpPr/>
          <p:nvPr/>
        </p:nvCxnSpPr>
        <p:spPr>
          <a:xfrm>
            <a:off x="6733515" y="4806713"/>
            <a:ext cx="1724246" cy="11143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01" y="3184585"/>
            <a:ext cx="304800" cy="304800"/>
          </a:xfrm>
          <a:prstGeom prst="rect">
            <a:avLst/>
          </a:prstGeom>
        </p:spPr>
      </p:pic>
      <p:pic>
        <p:nvPicPr>
          <p:cNvPr id="73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96" y="3186308"/>
            <a:ext cx="304800" cy="304800"/>
          </a:xfrm>
          <a:prstGeom prst="rect">
            <a:avLst/>
          </a:prstGeom>
        </p:spPr>
      </p:pic>
      <p:cxnSp>
        <p:nvCxnSpPr>
          <p:cNvPr id="74" name="Straight Connector 121"/>
          <p:cNvCxnSpPr/>
          <p:nvPr/>
        </p:nvCxnSpPr>
        <p:spPr>
          <a:xfrm flipV="1">
            <a:off x="6440847" y="2496911"/>
            <a:ext cx="1465729" cy="61496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22"/>
          <p:cNvCxnSpPr/>
          <p:nvPr/>
        </p:nvCxnSpPr>
        <p:spPr>
          <a:xfrm>
            <a:off x="3927004" y="2668448"/>
            <a:ext cx="1722509" cy="772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24"/>
          <p:cNvCxnSpPr/>
          <p:nvPr/>
        </p:nvCxnSpPr>
        <p:spPr>
          <a:xfrm flipV="1">
            <a:off x="4226571" y="5023748"/>
            <a:ext cx="1491902" cy="24698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342560" y="4557381"/>
            <a:ext cx="3131941" cy="4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fr-F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ECRIRE DESCRIPTION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7382046" y="4373039"/>
            <a:ext cx="3131941" cy="4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fr-F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ECRIRE DESCRIPTION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7382046" y="1227914"/>
            <a:ext cx="3131941" cy="4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fr-F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ECRIRE DESCRIPTION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1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8" grpId="0"/>
      <p:bldP spid="63" grpId="0" animBg="1"/>
      <p:bldP spid="64" grpId="0" animBg="1"/>
      <p:bldP spid="71" grpId="0" animBg="1"/>
      <p:bldP spid="77" grpId="0"/>
      <p:bldP spid="78" grpId="0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66" name="Oval 65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91151" y="2894675"/>
            <a:ext cx="828000" cy="828000"/>
            <a:chOff x="-846043" y="2989694"/>
            <a:chExt cx="828000" cy="828000"/>
          </a:xfrm>
        </p:grpSpPr>
        <p:sp>
          <p:nvSpPr>
            <p:cNvPr id="69" name="Oval 68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72" name="Oval 71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75" name="Oval 74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78" name="Oval 77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81" name="Oval 80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84" name="Oval 83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86" name="Freeform 85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 rot="16200000">
            <a:off x="-983617" y="4592032"/>
            <a:ext cx="2564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pic>
        <p:nvPicPr>
          <p:cNvPr id="25" name="Image 4">
            <a:extLst>
              <a:ext uri="{FF2B5EF4-FFF2-40B4-BE49-F238E27FC236}">
                <a16:creationId xmlns:a16="http://schemas.microsoft.com/office/drawing/2014/main" id="{186C0FD7-8484-44A5-90FE-03533E9805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39" y="1351783"/>
            <a:ext cx="2747722" cy="2422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58943A-AAB7-41B7-ABBE-A54934AAC461}"/>
              </a:ext>
            </a:extLst>
          </p:cNvPr>
          <p:cNvSpPr/>
          <p:nvPr/>
        </p:nvSpPr>
        <p:spPr>
          <a:xfrm>
            <a:off x="8247434" y="3948700"/>
            <a:ext cx="4783475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Track Unified Process 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5669" y="3928389"/>
            <a:ext cx="4159751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Unified Modeling Language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(UML) </a:t>
            </a:r>
          </a:p>
        </p:txBody>
      </p:sp>
      <p:pic>
        <p:nvPicPr>
          <p:cNvPr id="9218" name="Picture 2" descr="link anne GIF by WDR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57" y="15893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549598" y="982472"/>
            <a:ext cx="3005219" cy="2938366"/>
            <a:chOff x="0" y="0"/>
            <a:chExt cx="6144260" cy="5901055"/>
          </a:xfrm>
        </p:grpSpPr>
        <p:pic>
          <p:nvPicPr>
            <p:cNvPr id="33" name="Picture 32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6144260" cy="590105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203505" y="382016"/>
              <a:ext cx="38021" cy="1713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3505" y="741680"/>
              <a:ext cx="38021" cy="1713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3505" y="1101344"/>
              <a:ext cx="38021" cy="1713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03505" y="1461008"/>
              <a:ext cx="38021" cy="1713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32635" y="1461008"/>
              <a:ext cx="38021" cy="17135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indent="-6350" algn="l"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E04B577E-200E-4F94-8A3D-F0FA16840196}"/>
              </a:ext>
            </a:extLst>
          </p:cNvPr>
          <p:cNvSpPr txBox="1"/>
          <p:nvPr/>
        </p:nvSpPr>
        <p:spPr>
          <a:xfrm>
            <a:off x="2522766" y="165674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ANALYSES METHOD</a:t>
            </a:r>
          </a:p>
        </p:txBody>
      </p:sp>
    </p:spTree>
    <p:extLst>
      <p:ext uri="{BB962C8B-B14F-4D97-AF65-F5344CB8AC3E}">
        <p14:creationId xmlns:p14="http://schemas.microsoft.com/office/powerpoint/2010/main" val="25039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408220" y="3959039"/>
            <a:ext cx="828000" cy="828000"/>
            <a:chOff x="-846043" y="3948343"/>
            <a:chExt cx="828000" cy="828000"/>
          </a:xfrm>
        </p:grpSpPr>
        <p:sp>
          <p:nvSpPr>
            <p:cNvPr id="4" name="Oval 3"/>
            <p:cNvSpPr/>
            <p:nvPr/>
          </p:nvSpPr>
          <p:spPr>
            <a:xfrm>
              <a:off x="-846043" y="3948343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8" y="4017799"/>
              <a:ext cx="668757" cy="66875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304855" y="45366"/>
            <a:ext cx="828000" cy="828000"/>
            <a:chOff x="-846043" y="2989694"/>
            <a:chExt cx="828000" cy="828000"/>
          </a:xfrm>
        </p:grpSpPr>
        <p:sp>
          <p:nvSpPr>
            <p:cNvPr id="7" name="Oval 6"/>
            <p:cNvSpPr/>
            <p:nvPr/>
          </p:nvSpPr>
          <p:spPr>
            <a:xfrm>
              <a:off x="-846043" y="29896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3126284"/>
              <a:ext cx="559692" cy="55969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-1390177" y="4921682"/>
            <a:ext cx="828000" cy="828000"/>
            <a:chOff x="-828000" y="4906992"/>
            <a:chExt cx="828000" cy="828000"/>
          </a:xfrm>
        </p:grpSpPr>
        <p:sp>
          <p:nvSpPr>
            <p:cNvPr id="10" name="Oval 9"/>
            <p:cNvSpPr/>
            <p:nvPr/>
          </p:nvSpPr>
          <p:spPr>
            <a:xfrm>
              <a:off x="-828000" y="490699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9895" y="5018228"/>
              <a:ext cx="621349" cy="62134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-1298334" y="1119907"/>
            <a:ext cx="828000" cy="828000"/>
            <a:chOff x="-846043" y="1075146"/>
            <a:chExt cx="828000" cy="828000"/>
          </a:xfrm>
        </p:grpSpPr>
        <p:sp>
          <p:nvSpPr>
            <p:cNvPr id="13" name="Oval 12"/>
            <p:cNvSpPr/>
            <p:nvPr/>
          </p:nvSpPr>
          <p:spPr>
            <a:xfrm>
              <a:off x="-846043" y="1075146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8377" y="1180500"/>
              <a:ext cx="628744" cy="62874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-1163117" y="75320"/>
            <a:ext cx="828000" cy="828000"/>
            <a:chOff x="-846043" y="136827"/>
            <a:chExt cx="828000" cy="828000"/>
          </a:xfrm>
        </p:grpSpPr>
        <p:sp>
          <p:nvSpPr>
            <p:cNvPr id="16" name="Oval 15"/>
            <p:cNvSpPr/>
            <p:nvPr/>
          </p:nvSpPr>
          <p:spPr>
            <a:xfrm>
              <a:off x="-846043" y="13682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3136" y="213904"/>
              <a:ext cx="664590" cy="66459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-1408220" y="5884325"/>
            <a:ext cx="828000" cy="828000"/>
            <a:chOff x="-828000" y="5845311"/>
            <a:chExt cx="828000" cy="828000"/>
          </a:xfrm>
        </p:grpSpPr>
        <p:sp>
          <p:nvSpPr>
            <p:cNvPr id="19" name="Oval 18"/>
            <p:cNvSpPr/>
            <p:nvPr/>
          </p:nvSpPr>
          <p:spPr>
            <a:xfrm>
              <a:off x="-828000" y="584531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4014" y="5965291"/>
              <a:ext cx="604381" cy="60438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-1298333" y="2066675"/>
            <a:ext cx="828000" cy="828000"/>
            <a:chOff x="-846043" y="2028997"/>
            <a:chExt cx="828000" cy="828000"/>
          </a:xfrm>
          <a:solidFill>
            <a:schemeClr val="bg1"/>
          </a:solidFill>
        </p:grpSpPr>
        <p:sp>
          <p:nvSpPr>
            <p:cNvPr id="22" name="Oval 21"/>
            <p:cNvSpPr/>
            <p:nvPr/>
          </p:nvSpPr>
          <p:spPr>
            <a:xfrm>
              <a:off x="-846043" y="2028997"/>
              <a:ext cx="828000" cy="828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6157" y="2154633"/>
              <a:ext cx="608227" cy="608227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4" name="Freeform 23"/>
          <p:cNvSpPr/>
          <p:nvPr/>
        </p:nvSpPr>
        <p:spPr>
          <a:xfrm>
            <a:off x="-73481" y="-7887559"/>
            <a:ext cx="1160234" cy="21170348"/>
          </a:xfrm>
          <a:custGeom>
            <a:avLst/>
            <a:gdLst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0" fmla="*/ 1039091 w 1039091"/>
              <a:gd name="connsiteY0" fmla="*/ 0 h 21170348"/>
              <a:gd name="connsiteX1" fmla="*/ 1039091 w 1039091"/>
              <a:gd name="connsiteY1" fmla="*/ 10113331 h 21170348"/>
              <a:gd name="connsiteX2" fmla="*/ 263084 w 1039091"/>
              <a:gd name="connsiteY2" fmla="*/ 11220906 h 21170348"/>
              <a:gd name="connsiteX3" fmla="*/ 1039091 w 1039091"/>
              <a:gd name="connsiteY3" fmla="*/ 12352032 h 21170348"/>
              <a:gd name="connsiteX4" fmla="*/ 1039091 w 1039091"/>
              <a:gd name="connsiteY4" fmla="*/ 21170348 h 21170348"/>
              <a:gd name="connsiteX5" fmla="*/ 0 w 1039091"/>
              <a:gd name="connsiteY5" fmla="*/ 21170348 h 21170348"/>
              <a:gd name="connsiteX6" fmla="*/ 0 w 1039091"/>
              <a:gd name="connsiteY6" fmla="*/ 0 h 21170348"/>
              <a:gd name="connsiteX7" fmla="*/ 1039091 w 1039091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4"/>
              <a:gd name="connsiteY0" fmla="*/ 0 h 21170348"/>
              <a:gd name="connsiteX1" fmla="*/ 1039091 w 1039174"/>
              <a:gd name="connsiteY1" fmla="*/ 10113331 h 21170348"/>
              <a:gd name="connsiteX2" fmla="*/ 263084 w 1039174"/>
              <a:gd name="connsiteY2" fmla="*/ 11220906 h 21170348"/>
              <a:gd name="connsiteX3" fmla="*/ 1039091 w 1039174"/>
              <a:gd name="connsiteY3" fmla="*/ 12352032 h 21170348"/>
              <a:gd name="connsiteX4" fmla="*/ 1039091 w 1039174"/>
              <a:gd name="connsiteY4" fmla="*/ 21170348 h 21170348"/>
              <a:gd name="connsiteX5" fmla="*/ 0 w 1039174"/>
              <a:gd name="connsiteY5" fmla="*/ 21170348 h 21170348"/>
              <a:gd name="connsiteX6" fmla="*/ 0 w 1039174"/>
              <a:gd name="connsiteY6" fmla="*/ 0 h 21170348"/>
              <a:gd name="connsiteX7" fmla="*/ 1039091 w 1039174"/>
              <a:gd name="connsiteY7" fmla="*/ 0 h 21170348"/>
              <a:gd name="connsiteX0" fmla="*/ 1039091 w 1039176"/>
              <a:gd name="connsiteY0" fmla="*/ 0 h 21170348"/>
              <a:gd name="connsiteX1" fmla="*/ 1039091 w 1039176"/>
              <a:gd name="connsiteY1" fmla="*/ 10113331 h 21170348"/>
              <a:gd name="connsiteX2" fmla="*/ 263084 w 1039176"/>
              <a:gd name="connsiteY2" fmla="*/ 11220906 h 21170348"/>
              <a:gd name="connsiteX3" fmla="*/ 1039091 w 1039176"/>
              <a:gd name="connsiteY3" fmla="*/ 12352032 h 21170348"/>
              <a:gd name="connsiteX4" fmla="*/ 1039091 w 1039176"/>
              <a:gd name="connsiteY4" fmla="*/ 21170348 h 21170348"/>
              <a:gd name="connsiteX5" fmla="*/ 0 w 1039176"/>
              <a:gd name="connsiteY5" fmla="*/ 21170348 h 21170348"/>
              <a:gd name="connsiteX6" fmla="*/ 0 w 1039176"/>
              <a:gd name="connsiteY6" fmla="*/ 0 h 21170348"/>
              <a:gd name="connsiteX7" fmla="*/ 1039091 w 1039176"/>
              <a:gd name="connsiteY7" fmla="*/ 0 h 21170348"/>
              <a:gd name="connsiteX0" fmla="*/ 1039091 w 1039201"/>
              <a:gd name="connsiteY0" fmla="*/ 0 h 21170348"/>
              <a:gd name="connsiteX1" fmla="*/ 1039091 w 1039201"/>
              <a:gd name="connsiteY1" fmla="*/ 10113331 h 21170348"/>
              <a:gd name="connsiteX2" fmla="*/ 439546 w 1039201"/>
              <a:gd name="connsiteY2" fmla="*/ 11220906 h 21170348"/>
              <a:gd name="connsiteX3" fmla="*/ 1039091 w 1039201"/>
              <a:gd name="connsiteY3" fmla="*/ 12352032 h 21170348"/>
              <a:gd name="connsiteX4" fmla="*/ 1039091 w 1039201"/>
              <a:gd name="connsiteY4" fmla="*/ 21170348 h 21170348"/>
              <a:gd name="connsiteX5" fmla="*/ 0 w 1039201"/>
              <a:gd name="connsiteY5" fmla="*/ 21170348 h 21170348"/>
              <a:gd name="connsiteX6" fmla="*/ 0 w 1039201"/>
              <a:gd name="connsiteY6" fmla="*/ 0 h 21170348"/>
              <a:gd name="connsiteX7" fmla="*/ 1039091 w 1039201"/>
              <a:gd name="connsiteY7" fmla="*/ 0 h 2117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9201" h="21170348">
                <a:moveTo>
                  <a:pt x="1039091" y="0"/>
                </a:moveTo>
                <a:lnTo>
                  <a:pt x="1039091" y="10113331"/>
                </a:lnTo>
                <a:cubicBezTo>
                  <a:pt x="1001140" y="10750537"/>
                  <a:pt x="417361" y="10591613"/>
                  <a:pt x="439546" y="11220906"/>
                </a:cubicBezTo>
                <a:cubicBezTo>
                  <a:pt x="461731" y="11850199"/>
                  <a:pt x="1048438" y="11738510"/>
                  <a:pt x="1039091" y="12352032"/>
                </a:cubicBezTo>
                <a:lnTo>
                  <a:pt x="1039091" y="21170348"/>
                </a:lnTo>
                <a:lnTo>
                  <a:pt x="0" y="21170348"/>
                </a:lnTo>
                <a:lnTo>
                  <a:pt x="0" y="0"/>
                </a:lnTo>
                <a:lnTo>
                  <a:pt x="1039091" y="0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-310378" y="5074106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A5A2DD6-815B-4F13-928A-DE7BED54BFA7}"/>
              </a:ext>
            </a:extLst>
          </p:cNvPr>
          <p:cNvSpPr txBox="1">
            <a:spLocks/>
          </p:cNvSpPr>
          <p:nvPr/>
        </p:nvSpPr>
        <p:spPr>
          <a:xfrm>
            <a:off x="986389" y="152397"/>
            <a:ext cx="2579078" cy="72096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DIAGRAME DE CAS UTILISATION</a:t>
            </a:r>
          </a:p>
        </p:txBody>
      </p:sp>
      <p:pic>
        <p:nvPicPr>
          <p:cNvPr id="2050" name="Picture 2" descr="stick_figure_at_podium_with_pointer_anim_500_wht_6795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03" y="2066675"/>
            <a:ext cx="2593652" cy="308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909551" y="1905123"/>
            <a:ext cx="3513232" cy="205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dirty="0" smtClean="0">
                <a:solidFill>
                  <a:srgbClr val="FF0000"/>
                </a:solidFill>
              </a:rPr>
              <a:t>ICI VOTRE USE CASE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02252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13939</TotalTime>
  <Words>304</Words>
  <Application>Microsoft Office PowerPoint</Application>
  <PresentationFormat>Grand écran</PresentationFormat>
  <Paragraphs>125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 Black</vt:lpstr>
      <vt:lpstr>Times New Roman</vt:lpstr>
      <vt:lpstr>Trebuchet MS</vt:lpstr>
      <vt:lpstr>Wingdings</vt:lpstr>
      <vt:lpstr>Wingdings 3</vt:lpstr>
      <vt:lpstr>Facet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Enwe Caleb</dc:creator>
  <cp:lastModifiedBy>Edson Kanou</cp:lastModifiedBy>
  <cp:revision>160</cp:revision>
  <dcterms:created xsi:type="dcterms:W3CDTF">2021-09-29T12:04:30Z</dcterms:created>
  <dcterms:modified xsi:type="dcterms:W3CDTF">2023-09-23T18:08:32Z</dcterms:modified>
</cp:coreProperties>
</file>